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6" d="100"/>
          <a:sy n="106" d="100"/>
        </p:scale>
        <p:origin x="1373"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Jani </a:t>
            </a:r>
            <a:r>
              <a:rPr lang="en-US" dirty="0" err="1">
                <a:solidFill>
                  <a:schemeClr val="bg2"/>
                </a:solidFill>
                <a:latin typeface="Abadi"/>
                <a:ea typeface="SF Pro" pitchFamily="2" charset="0"/>
                <a:cs typeface="SF Pro" pitchFamily="2" charset="0"/>
              </a:rPr>
              <a:t>Juvani</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11.10.2023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76000"/>
            <a:ext cx="7947497" cy="513360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with SQL</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with Data Visualization</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Visual Analytics with Folium lab</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Predictive Analysis by Classification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Analysis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Interactive Analytics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97600"/>
            <a:ext cx="8538103" cy="4665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GB" sz="2200" dirty="0">
              <a:solidFill>
                <a:schemeClr val="accent3">
                  <a:lumMod val="25000"/>
                </a:schemeClr>
              </a:solidFill>
              <a:latin typeface="Abadi" panose="020B0604020104020204" pitchFamily="34" charset="0"/>
            </a:endParaRPr>
          </a:p>
          <a:p>
            <a:pPr marL="0" indent="0">
              <a:spcBef>
                <a:spcPts val="1400"/>
              </a:spcBef>
              <a:buNone/>
            </a:pPr>
            <a:r>
              <a:rPr lang="en-GB"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The goal of this project is to predict if the Falcon 9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Which factors determine if the </a:t>
            </a:r>
            <a:r>
              <a:rPr lang="en-GB" sz="1800" dirty="0">
                <a:solidFill>
                  <a:schemeClr val="accent3">
                    <a:lumMod val="25000"/>
                  </a:schemeClr>
                </a:solidFill>
                <a:latin typeface="Abadi" panose="020B0604020104020204" pitchFamily="34" charset="0"/>
              </a:rPr>
              <a:t>Falcon 9 first stage land successfully?</a:t>
            </a:r>
          </a:p>
          <a:p>
            <a:pPr lvl="1">
              <a:spcBef>
                <a:spcPts val="1400"/>
              </a:spcBef>
              <a:buFont typeface="Courier New" panose="02070309020205020404" pitchFamily="49" charset="0"/>
              <a:buChar char="o"/>
            </a:pPr>
            <a:r>
              <a:rPr lang="en-GB" sz="1800" dirty="0">
                <a:solidFill>
                  <a:schemeClr val="accent3">
                    <a:lumMod val="25000"/>
                  </a:schemeClr>
                </a:solidFill>
                <a:latin typeface="Abadi" panose="020B0604020104020204" pitchFamily="34" charset="0"/>
              </a:rPr>
              <a:t>Which classification algorithm predict </a:t>
            </a:r>
            <a:r>
              <a:rPr lang="en-US" sz="1800" dirty="0">
                <a:solidFill>
                  <a:schemeClr val="accent3">
                    <a:lumMod val="25000"/>
                  </a:schemeClr>
                </a:solidFill>
                <a:latin typeface="Abadi" panose="020B0604020104020204" pitchFamily="34" charset="0"/>
              </a:rPr>
              <a:t>the </a:t>
            </a:r>
            <a:r>
              <a:rPr lang="en-GB" sz="1800" dirty="0">
                <a:solidFill>
                  <a:schemeClr val="accent3">
                    <a:lumMod val="25000"/>
                  </a:schemeClr>
                </a:solidFill>
                <a:latin typeface="Abadi" panose="020B0604020104020204" pitchFamily="34" charset="0"/>
              </a:rPr>
              <a:t>Falcon 9 first stage landing success most accurately?</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32800"/>
            <a:ext cx="10104817" cy="535988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tx1"/>
                </a:solidFill>
                <a:latin typeface="Abadi"/>
              </a:rPr>
              <a:t>Data collection methodology:</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Data was collected using SpaceX API and Web Scraping from Wikipedia</a:t>
            </a:r>
          </a:p>
          <a:p>
            <a:pPr>
              <a:lnSpc>
                <a:spcPct val="120000"/>
              </a:lnSpc>
              <a:spcBef>
                <a:spcPts val="1400"/>
              </a:spcBef>
            </a:pPr>
            <a:r>
              <a:rPr lang="en-US" sz="8800" dirty="0">
                <a:solidFill>
                  <a:schemeClr val="tx1"/>
                </a:solidFill>
                <a:latin typeface="Abadi"/>
              </a:rPr>
              <a:t>Perform data wrangling</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Data was filtered to include only Falcon 9 rocket launches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Missing values were replaced by mean values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One-hot encoding was applied to categorical features</a:t>
            </a:r>
          </a:p>
          <a:p>
            <a:pPr>
              <a:lnSpc>
                <a:spcPct val="120000"/>
              </a:lnSpc>
              <a:spcBef>
                <a:spcPts val="1400"/>
              </a:spcBef>
            </a:pPr>
            <a:r>
              <a:rPr lang="en-US" sz="8800" dirty="0">
                <a:solidFill>
                  <a:schemeClr val="tx1"/>
                </a:solidFill>
                <a:latin typeface="Abadi"/>
              </a:rPr>
              <a:t>Perform exploratory data analysis (EDA) using visualization and SQL</a:t>
            </a:r>
          </a:p>
          <a:p>
            <a:pPr>
              <a:lnSpc>
                <a:spcPct val="120000"/>
              </a:lnSpc>
              <a:spcBef>
                <a:spcPts val="1400"/>
              </a:spcBef>
            </a:pPr>
            <a:r>
              <a:rPr lang="en-US" sz="8800" dirty="0">
                <a:solidFill>
                  <a:schemeClr val="tx1"/>
                </a:solidFill>
                <a:latin typeface="Abadi"/>
              </a:rPr>
              <a:t>Perform interactive visual analytics using Folium and </a:t>
            </a:r>
            <a:r>
              <a:rPr lang="en-US" sz="8800" dirty="0" err="1">
                <a:solidFill>
                  <a:schemeClr val="tx1"/>
                </a:solidFill>
                <a:latin typeface="Abadi"/>
              </a:rPr>
              <a:t>Plotly</a:t>
            </a:r>
            <a:r>
              <a:rPr lang="en-US" sz="8800" dirty="0">
                <a:solidFill>
                  <a:schemeClr val="tx1"/>
                </a:solidFill>
                <a:latin typeface="Abadi"/>
              </a:rPr>
              <a:t> Dash</a:t>
            </a:r>
          </a:p>
          <a:p>
            <a:pPr>
              <a:lnSpc>
                <a:spcPct val="120000"/>
              </a:lnSpc>
              <a:spcBef>
                <a:spcPts val="1400"/>
              </a:spcBef>
            </a:pPr>
            <a:r>
              <a:rPr lang="en-US" sz="8800" dirty="0">
                <a:solidFill>
                  <a:schemeClr val="tx1"/>
                </a:solidFill>
                <a:latin typeface="Abadi"/>
              </a:rPr>
              <a:t>Perform predictive analysis using classification models</a:t>
            </a:r>
          </a:p>
          <a:p>
            <a:pPr lvl="1">
              <a:lnSpc>
                <a:spcPct val="120000"/>
              </a:lnSpc>
              <a:spcBef>
                <a:spcPts val="1400"/>
              </a:spcBef>
              <a:buFont typeface="Courier New" panose="02070309020205020404" pitchFamily="49" charset="0"/>
              <a:buChar char="o"/>
            </a:pPr>
            <a:r>
              <a:rPr lang="en-US" sz="7600" dirty="0">
                <a:solidFill>
                  <a:schemeClr val="tx1"/>
                </a:solidFill>
                <a:latin typeface="Abadi"/>
              </a:rPr>
              <a:t>Building, tuning and evaluation of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312</TotalTime>
  <Words>1530</Words>
  <Application>Microsoft Office PowerPoint</Application>
  <PresentationFormat>Widescreen</PresentationFormat>
  <Paragraphs>250</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Courier New</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Jani</cp:lastModifiedBy>
  <cp:revision>209</cp:revision>
  <dcterms:created xsi:type="dcterms:W3CDTF">2021-04-29T18:58:34Z</dcterms:created>
  <dcterms:modified xsi:type="dcterms:W3CDTF">2023-10-11T15:53:06Z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